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6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254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B109D5-3DC6-4753-0176-540800431F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6E045A8-EDBD-B16F-99CE-187F6434C0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DE79CE-FD70-D265-1E7D-29A8E0BB74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55E56-906D-4CBF-8A02-5DA07E361FFD}" type="datetimeFigureOut">
              <a:rPr lang="en-US" smtClean="0"/>
              <a:t>1/16/2026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569B9C-4408-835A-08F8-299AD5261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02CBA3-3341-2CBF-EBBF-317D9D2CE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95889-196E-4A64-B62C-E291D5B24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01506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47127-9FCF-3A68-9A8C-10E8D4B67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B8E471-A613-5072-0D35-0626C541E9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DD9C1D-3C6B-C522-11E6-0E15482AA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55E56-906D-4CBF-8A02-5DA07E361FFD}" type="datetimeFigureOut">
              <a:rPr lang="en-US" smtClean="0"/>
              <a:t>1/16/2026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B15F55-5DEF-27CB-104D-415527558F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791CC8-2F29-6CC7-698F-BB6D7D7FE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95889-196E-4A64-B62C-E291D5B24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3235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FBA9861-BA7F-38BA-32D0-EEC47A5983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248172-3669-6A74-7832-4D1DF42423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7353EC-7539-E54E-F281-B3A079453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55E56-906D-4CBF-8A02-5DA07E361FFD}" type="datetimeFigureOut">
              <a:rPr lang="en-US" smtClean="0"/>
              <a:t>1/16/2026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DFD71A-433B-C50D-431F-6AD8E1ED6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BC6ADF-8E8F-A177-11C7-EF4228D91F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95889-196E-4A64-B62C-E291D5B24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2079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D2481-EECE-17A2-67E3-D8DD24F63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C5E129-1863-FFA0-398E-4684636238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FD4F6A-A0AE-7D56-F248-96DBA2E0B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55E56-906D-4CBF-8A02-5DA07E361FFD}" type="datetimeFigureOut">
              <a:rPr lang="en-US" smtClean="0"/>
              <a:t>1/16/2026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8D373B-4BC9-76AC-0ECB-C68DB040A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03D970-7A6D-042C-0C08-CE88A1C22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95889-196E-4A64-B62C-E291D5B24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178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729C85-CD5A-AC69-189A-2EAF5354B5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59AE22-C453-9405-3474-B3958FFDC3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175A60-17F7-6D79-4FD3-B2BECE6242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55E56-906D-4CBF-8A02-5DA07E361FFD}" type="datetimeFigureOut">
              <a:rPr lang="en-US" smtClean="0"/>
              <a:t>1/16/2026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220575-3FE6-3D11-1F0A-7111D51F89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D84147-182C-B654-3B62-E26FAD4E3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95889-196E-4A64-B62C-E291D5B24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79221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66AA0-8AF6-7942-583A-D0BF9423A9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2147B6-C18C-5F0B-674E-4E16B883A3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D80F5A-F3A6-2B4F-3C7D-58902B17B6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96F8AF-8207-5119-2D49-DD24346AF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55E56-906D-4CBF-8A02-5DA07E361FFD}" type="datetimeFigureOut">
              <a:rPr lang="en-US" smtClean="0"/>
              <a:t>1/16/2026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B285EF-7C56-F4D7-E7FC-25F38CA848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683765-97E7-3BEE-8EF1-5E2652124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95889-196E-4A64-B62C-E291D5B24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89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EFD19-0C4A-BFD0-9CE2-25477BE3A2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57A556-2D37-A7AF-CB98-1A3914A6CE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5137BD-7E40-57F9-F72F-9B01FC461E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66497F-9787-FCF8-0255-2FBE6994D4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30ED6D-9D5F-E5C7-3023-E8E8145351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F3AC0B2-672B-20AE-DC17-8F1932BE4B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55E56-906D-4CBF-8A02-5DA07E361FFD}" type="datetimeFigureOut">
              <a:rPr lang="en-US" smtClean="0"/>
              <a:t>1/16/2026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E67047-9FF1-00C8-9690-6045F7374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7152F38-D88D-7B9A-A8A0-1BAB25419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95889-196E-4A64-B62C-E291D5B24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37164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F882A-D969-9127-BE53-E1FD92968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5829710-2A99-59C1-273C-BAC3ECD193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55E56-906D-4CBF-8A02-5DA07E361FFD}" type="datetimeFigureOut">
              <a:rPr lang="en-US" smtClean="0"/>
              <a:t>1/16/2026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79CE42-A5D9-0B85-CCA7-F29260EF1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C0DA6B-5151-297D-248A-6F22E4AE97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95889-196E-4A64-B62C-E291D5B24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4533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1591640-CCCF-BC12-AE80-7D46C592A1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55E56-906D-4CBF-8A02-5DA07E361FFD}" type="datetimeFigureOut">
              <a:rPr lang="en-US" smtClean="0"/>
              <a:t>1/16/2026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8ADCB88-A31C-3265-31E8-EA185B4ACB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8D2142-925F-6673-A019-2B0E96C44A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95889-196E-4A64-B62C-E291D5B24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6670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8A1F80-AE14-B946-51E5-383EB87E3E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B98287-9A9E-29B7-271B-37494E7102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8505C2-B3D8-BEF3-8EA5-7716FBE56E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1A073A-F03E-8B24-7655-759D58971D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55E56-906D-4CBF-8A02-5DA07E361FFD}" type="datetimeFigureOut">
              <a:rPr lang="en-US" smtClean="0"/>
              <a:t>1/16/2026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2E1AA2-243D-E31A-DD41-9C93C253E2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EF4CBB-C5D6-EE41-5475-7CC4A61BBF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95889-196E-4A64-B62C-E291D5B24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7282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01DC04-BB2D-DD61-B803-901A75F244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4680CCD-5F5E-ACF3-C0A2-8F9B1971B2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456E8D-A0C6-E42F-B035-F7CAD79F2A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289CE4-2FF0-AC81-5EFA-38B67A0919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55E56-906D-4CBF-8A02-5DA07E361FFD}" type="datetimeFigureOut">
              <a:rPr lang="en-US" smtClean="0"/>
              <a:t>1/16/2026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5068BC-4F78-8241-136B-14E43B89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2E23EE-AF1F-674B-2D87-417A5F293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95889-196E-4A64-B62C-E291D5B24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5226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7141D1A-2D32-101B-872C-CAF901589A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C49BD3-8A61-22AA-57E7-1658C4ED59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5EE613-8510-5104-36DC-93F8B71A79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355E56-906D-4CBF-8A02-5DA07E361FFD}" type="datetimeFigureOut">
              <a:rPr lang="en-US" smtClean="0"/>
              <a:t>1/16/2026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115877-EC20-EEB8-74B3-C4427A28E38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0A3235-B850-F615-FC7D-B2B34978DD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295889-196E-4A64-B62C-E291D5B24E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84987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137290D-A285-7A9C-8A5D-15FCBF8385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5222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F25446-FC00-85EF-BD47-78D6953B91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73B3762-2657-B858-9C3C-E0AF5FC26E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0276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0B2BD1-312E-5A13-BB86-C73C342A68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A503528-B138-30D8-D910-E36748896C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7148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C31E86-0D0C-C63E-F400-3E80E7B0DF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E689DFF-DE87-9F85-5A2A-073A0B8EB3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7778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7C4A6C-9307-E65E-B203-2C4865F611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9E6A433-59A9-6754-8AFE-5E2CC6FBB5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5791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D4464C-97EA-86FB-BC97-1063CAB796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102178-E76A-EF5B-C70A-F5F6DC9BE1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8151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5E761C-2424-950A-DF34-EBFB595E0F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D5C09DB-E346-B726-8D9C-8F76855447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3493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73B3C1-B130-6AD8-93D9-0CAAA5AE2F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-nexus-nano">
            <a:hlinkClick r:id="" action="ppaction://media"/>
            <a:extLst>
              <a:ext uri="{FF2B5EF4-FFF2-40B4-BE49-F238E27FC236}">
                <a16:creationId xmlns:a16="http://schemas.microsoft.com/office/drawing/2014/main" id="{F0506C93-F765-2BE5-4CBB-76976BC9472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428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08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2E017F-B83B-BCCF-5548-0BB7E42643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D35ADB0-1BA6-74FA-0313-62FA996D04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93939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0</Words>
  <Application>Microsoft Office PowerPoint</Application>
  <PresentationFormat>Widescreen</PresentationFormat>
  <Paragraphs>0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admin</dc:creator>
  <cp:lastModifiedBy>admin</cp:lastModifiedBy>
  <cp:revision>3</cp:revision>
  <dcterms:created xsi:type="dcterms:W3CDTF">2026-01-16T14:31:00Z</dcterms:created>
  <dcterms:modified xsi:type="dcterms:W3CDTF">2026-01-16T14:39:11Z</dcterms:modified>
</cp:coreProperties>
</file>

<file path=docProps/thumbnail.jpeg>
</file>